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A93C7-76DA-46F3-AEC5-D1484830C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94CE4C-2014-421C-B52F-BACBE9F8FE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45940-14F3-490B-B740-E54512F94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11-11-2024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316344-2AD8-4C71-9CB9-9E96C76B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05B3C-E8C0-4B75-91B2-31E872554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4641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45C1C-DE21-4447-8C9E-BD888BDD4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D7723D-49A8-4204-943C-6C144F2599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E6707-0735-4A3F-86CD-5FC95EA8C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11-11-2024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B9407-873D-41B3-89A9-C94B72D56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C8586-B412-4447-9402-F5316F915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113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7AB381-F08D-4792-BC4A-039FB59AFD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D34118-C3AC-479B-92D1-0D26BE6F99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D3BB7D-A514-4E46-9B7C-68F46CC51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11-11-2024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55137-B34B-4117-947D-B3434D53D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5F9C1-4020-4D5F-870B-A888AB2D9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9642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2660B-9A9C-47B6-972D-9BDFF6298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AC33C-F987-4BBC-B019-28511ECCA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8FE54D-680A-4A22-9961-4102D5A6A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11-11-2024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9AAB5-9039-431F-B909-E954D96F9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9B275-BEF2-428C-81C3-ED65963D6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279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F02FB-196D-4AFA-8CC1-E126DE1C1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991D6-00B8-449A-A06F-3CE587D0B4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55CFA5-F725-4034-AB0C-8D5654002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11-11-2024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3F701-3595-4C27-AEF1-FB3EE9AE0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905C1-9B5A-4841-AF16-B5A961E6E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6017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FC84B-63B9-4352-8D16-BFFC31E0E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7FF35-C48D-4111-A48B-94B7C0CFE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A6359B-93BB-44EF-ADB9-4301C3B3B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8BC-82D8-4CB7-A446-12B5CF795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11-11-2024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F9FBD5-0F56-4FDA-91DC-7FFB4364F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7DBA8D-FE8D-4434-9DFA-CD5047608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7859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97C2F-0BB9-4338-AF26-471020640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A75BA1-7DB9-4A72-9DCA-827628D46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1B6483-AE73-43D7-B74B-3EF3700D2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A20ADB-6BDF-4C56-8E94-73A979BF8F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5EF78C-EE6C-4A61-867D-097B7851C6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A740D6-F945-4B8E-9EC9-92516E411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11-11-2024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00B604-8958-400F-A3A4-6F0496E81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696C47-5769-45D4-8D9D-6ACFF1939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690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BA181-8A1A-4A78-AE57-44C738D63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331304-72B1-4DAC-9FCB-B3B2703D4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11-11-2024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7A43BD-4B61-4748-B7E9-69F7DFFAE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EBD3EC-F21C-492A-AB1A-B80D409D4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359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CF67C8-4D8A-4426-80C6-165D34146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11-11-2024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D3FF4-F1E3-404E-97D8-89B28EB86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26C3B-B061-4641-866A-061021FAD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3900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85E3F-BF8B-4BF0-9D6E-B7BA4F2CC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D7939-A6A8-4B00-9545-2784FE576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FF99FA-2647-4C9A-80AC-B90B6D1997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0B63B-9D5F-4FC5-AD92-48D82BBFB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11-11-2024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D9E950-9B25-46EF-8963-901D4BAF3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95C8C-6DE4-46C6-AB54-3E0EA040C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7536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54EBB-9326-4083-8DEA-3D9C26E4C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15486D-E6EC-4481-A600-86B25677A0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C50C05-CAA3-460B-91C2-90D6F0059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1591C-320B-4E8E-8B12-DAB717DEF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3C108-D91E-4181-81A3-2828E043C541}" type="datetimeFigureOut">
              <a:rPr lang="en-IN" smtClean="0"/>
              <a:t>11-11-2024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B9C7C7-7A81-451C-BB3C-1CF9C404E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7F383-73AA-4165-954D-99041F65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4853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385F22-FC41-4AFC-9DD8-345C11C6C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09EC93-8101-4032-A49D-BA0250B8C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27534-021C-4224-BE75-4675372A9A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3C108-D91E-4181-81A3-2828E043C541}" type="datetimeFigureOut">
              <a:rPr lang="en-IN" smtClean="0"/>
              <a:t>11-11-2024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E7A6F-9B17-402C-88AB-48E53F10AE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3FE7E-3E5F-4DC1-9FF3-B33AFAF1AC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0AE66-BDBD-492B-BABD-AB3CEF8C652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160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CDA88E-3A6F-148B-18B5-5895745987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F6DBECB-C477-18E0-3CFC-7706A8B7A955}"/>
              </a:ext>
            </a:extLst>
          </p:cNvPr>
          <p:cNvSpPr/>
          <p:nvPr/>
        </p:nvSpPr>
        <p:spPr>
          <a:xfrm>
            <a:off x="2275367" y="2232837"/>
            <a:ext cx="7357731" cy="10559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11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1100" kern="10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TITLE OF THE ABSTRACT IN BOLD AND CAPITAL LETTERS</a:t>
            </a:r>
            <a:endParaRPr lang="en-IN" sz="1100" kern="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11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5A5D51F-0ADD-6598-D917-F911A2BA069B}"/>
              </a:ext>
            </a:extLst>
          </p:cNvPr>
          <p:cNvSpPr/>
          <p:nvPr/>
        </p:nvSpPr>
        <p:spPr>
          <a:xfrm>
            <a:off x="9952076" y="-1"/>
            <a:ext cx="2239924" cy="17224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Author’s institutes logo </a:t>
            </a:r>
            <a:endParaRPr lang="en-IN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D1B073E-81E6-DC15-A49E-2AA0F36D2B46}"/>
              </a:ext>
            </a:extLst>
          </p:cNvPr>
          <p:cNvSpPr/>
          <p:nvPr/>
        </p:nvSpPr>
        <p:spPr>
          <a:xfrm>
            <a:off x="4196206" y="3706246"/>
            <a:ext cx="3076575" cy="5200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1100" kern="10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DETAILS OF AUTHORS WITH AFFILIATIONS</a:t>
            </a:r>
            <a:endParaRPr lang="en-IN" sz="1100" kern="10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8C74A0B-707B-913C-D6EB-3B5C4B66A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52076" cy="172247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1AD3065-056E-5527-28AA-0907065F1A3E}"/>
              </a:ext>
            </a:extLst>
          </p:cNvPr>
          <p:cNvSpPr/>
          <p:nvPr/>
        </p:nvSpPr>
        <p:spPr>
          <a:xfrm>
            <a:off x="4415944" y="6337935"/>
            <a:ext cx="3076575" cy="5200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1100" kern="1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Special Prize Category/Open Sessions</a:t>
            </a:r>
            <a:endParaRPr lang="en-IN" sz="11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983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25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26th Annual Conference of the Neuro-Spinal Surgeons Association of India (NSSA Spine -2023)</dc:title>
  <dc:creator>Vishal Rathour</dc:creator>
  <cp:lastModifiedBy>Devendra Singh</cp:lastModifiedBy>
  <cp:revision>17</cp:revision>
  <dcterms:created xsi:type="dcterms:W3CDTF">2023-08-16T12:27:38Z</dcterms:created>
  <dcterms:modified xsi:type="dcterms:W3CDTF">2024-11-11T14:41:54Z</dcterms:modified>
</cp:coreProperties>
</file>